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4" r:id="rId9"/>
    <p:sldId id="264" r:id="rId10"/>
    <p:sldId id="275" r:id="rId11"/>
    <p:sldId id="276" r:id="rId12"/>
    <p:sldId id="277" r:id="rId13"/>
    <p:sldId id="278" r:id="rId14"/>
    <p:sldId id="279" r:id="rId15"/>
    <p:sldId id="265" r:id="rId16"/>
    <p:sldId id="266" r:id="rId17"/>
    <p:sldId id="267" r:id="rId18"/>
    <p:sldId id="268" r:id="rId19"/>
    <p:sldId id="269" r:id="rId20"/>
    <p:sldId id="280" r:id="rId21"/>
    <p:sldId id="270" r:id="rId22"/>
    <p:sldId id="271" r:id="rId23"/>
    <p:sldId id="27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 advTm="3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 advTm="3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3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3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3000">
    <p:pull/>
  </p:transition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3852" y="1268760"/>
            <a:ext cx="7200800" cy="1584176"/>
          </a:xfrm>
          <a:prstGeom prst="rect">
            <a:avLst/>
          </a:prstGeom>
        </p:spPr>
        <p:txBody>
          <a:bodyPr wrap="square">
            <a:prstTxWarp prst="textCanUp">
              <a:avLst/>
            </a:prstTxWarp>
            <a:spAutoFit/>
          </a:bodyPr>
          <a:lstStyle/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Выставка рисунков </a:t>
            </a:r>
            <a:endParaRPr lang="ru-RU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776" y="332656"/>
            <a:ext cx="8604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Муниципальное бюджетное общеобразовательное учреждение </a:t>
            </a:r>
            <a:b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Крюковская средняя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общеобразовательная школа 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2" descr="https://michdou05.68edu.ru/wp-content/uploads/2020/02/csfxAiOQp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3" b="21787"/>
          <a:stretch/>
        </p:blipFill>
        <p:spPr bwMode="auto">
          <a:xfrm>
            <a:off x="269776" y="3227033"/>
            <a:ext cx="8568952" cy="337351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043103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75 лет Победе\Выставка рисунков 75 лет Великой Победе\Бондаренко Злата 2 класс МБОУ Крюковская СОШ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23282"/>
            <a:ext cx="7329752" cy="532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4929276"/>
            <a:ext cx="249067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Бондаренко Злата</a:t>
            </a:r>
          </a:p>
          <a:p>
            <a:pPr algn="ctr"/>
            <a:r>
              <a:rPr lang="ru-RU" b="1" dirty="0"/>
              <a:t>2</a:t>
            </a:r>
            <a:r>
              <a:rPr lang="ru-RU" b="1" dirty="0" smtClean="0"/>
              <a:t> класс</a:t>
            </a:r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40152113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75 лет Победе\Выставка рисунков 75 лет Великой Победе\Алексеенко Алёна 2 класс МБОУ Крюковская СОШ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488832" cy="530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99347" y="5212054"/>
            <a:ext cx="23170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Алексеенко Алёна</a:t>
            </a:r>
          </a:p>
          <a:p>
            <a:pPr algn="ctr"/>
            <a:r>
              <a:rPr lang="ru-RU" b="1" dirty="0"/>
              <a:t>2</a:t>
            </a:r>
            <a:r>
              <a:rPr lang="ru-RU" b="1" dirty="0" smtClean="0"/>
              <a:t>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41500638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6672"/>
            <a:ext cx="3971137" cy="561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8" y="5057392"/>
            <a:ext cx="244827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1200" b="1" dirty="0" smtClean="0"/>
          </a:p>
          <a:p>
            <a:pPr algn="ctr"/>
            <a:r>
              <a:rPr lang="ru-RU" b="1" dirty="0" err="1" smtClean="0"/>
              <a:t>Подгузова</a:t>
            </a:r>
            <a:r>
              <a:rPr lang="ru-RU" b="1" dirty="0" smtClean="0"/>
              <a:t> Анастасия</a:t>
            </a:r>
          </a:p>
          <a:p>
            <a:pPr algn="ctr"/>
            <a:r>
              <a:rPr lang="ru-RU" b="1" dirty="0"/>
              <a:t>2</a:t>
            </a:r>
            <a:r>
              <a:rPr lang="ru-RU" b="1" dirty="0" smtClean="0"/>
              <a:t> класс</a:t>
            </a:r>
          </a:p>
          <a:p>
            <a:pPr algn="ctr"/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551606300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809721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68460" y="5271898"/>
            <a:ext cx="23843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Налыгач Богдан</a:t>
            </a:r>
          </a:p>
          <a:p>
            <a:pPr algn="ctr"/>
            <a:r>
              <a:rPr lang="ru-RU" b="1" dirty="0"/>
              <a:t>2</a:t>
            </a:r>
            <a:r>
              <a:rPr lang="ru-RU" b="1" dirty="0" smtClean="0"/>
              <a:t>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03348102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632848" cy="538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32019" y="5215570"/>
            <a:ext cx="23843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Никитин Артём</a:t>
            </a:r>
          </a:p>
          <a:p>
            <a:pPr algn="ctr"/>
            <a:r>
              <a:rPr lang="ru-RU" b="1" dirty="0"/>
              <a:t>2</a:t>
            </a:r>
            <a:r>
              <a:rPr lang="ru-RU" b="1" dirty="0" smtClean="0"/>
              <a:t>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75415060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75 лет Победе\Выставка рисунков 75 лет Великой Победе\Ткачук Юрий, 6 кла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58" y="476672"/>
            <a:ext cx="7820025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4386" y="5307216"/>
            <a:ext cx="23843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Ткачук Юрий</a:t>
            </a:r>
          </a:p>
          <a:p>
            <a:pPr algn="ctr"/>
            <a:r>
              <a:rPr lang="ru-RU" b="1" dirty="0" smtClean="0"/>
              <a:t>6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43968512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75 лет Победе\Выставка рисунков 75 лет Великой Победе\Вчерашнев Денис, 3 кла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620688"/>
            <a:ext cx="761348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4386" y="5130669"/>
            <a:ext cx="23843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Вчерашнев</a:t>
            </a:r>
            <a:r>
              <a:rPr lang="ru-RU" b="1" dirty="0" smtClean="0"/>
              <a:t> Денис</a:t>
            </a:r>
          </a:p>
          <a:p>
            <a:pPr algn="ctr"/>
            <a:r>
              <a:rPr lang="ru-RU" b="1" dirty="0"/>
              <a:t>3</a:t>
            </a:r>
            <a:r>
              <a:rPr lang="ru-RU" b="1" dirty="0" smtClean="0"/>
              <a:t>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78343284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75 лет Победе\Выставка рисунков 75 лет Великой Победе\Высоцкая Анастасия, 3 кла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1877"/>
            <a:ext cx="7848872" cy="54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09339" y="5238330"/>
            <a:ext cx="25284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Высоцкая Анастасия</a:t>
            </a:r>
          </a:p>
          <a:p>
            <a:pPr algn="ctr"/>
            <a:r>
              <a:rPr lang="ru-RU" b="1" dirty="0"/>
              <a:t>3</a:t>
            </a:r>
            <a:r>
              <a:rPr lang="ru-RU" b="1" dirty="0" smtClean="0"/>
              <a:t>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44831829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75 лет Победе\Выставка рисунков 75 лет Великой Победе\Рутковская Мария, 9 кла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463158" cy="539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62329" y="5275355"/>
            <a:ext cx="25284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Рутковская Мария</a:t>
            </a:r>
          </a:p>
          <a:p>
            <a:pPr algn="ctr"/>
            <a:r>
              <a:rPr lang="ru-RU" b="1" dirty="0" smtClean="0"/>
              <a:t>9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75115999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75 лет Победе\Выставка рисунков 75 лет Великой Победе\Бычков Михаил, 6 кла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1141"/>
            <a:ext cx="7867545" cy="537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43053" y="5177397"/>
            <a:ext cx="23843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Бычков Михаил</a:t>
            </a:r>
          </a:p>
          <a:p>
            <a:pPr algn="ctr"/>
            <a:r>
              <a:rPr lang="ru-RU" b="1" dirty="0" smtClean="0"/>
              <a:t>6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45758238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75 лет Победе\Выставка рисунков 75 лет Великой Победе\Аксенов Алексей, 1 кла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68" y="404664"/>
            <a:ext cx="7727789" cy="550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2159" y="5265916"/>
            <a:ext cx="23843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Аксёнов Алексей</a:t>
            </a:r>
          </a:p>
          <a:p>
            <a:pPr algn="ctr"/>
            <a:r>
              <a:rPr lang="ru-RU" b="1" dirty="0" smtClean="0"/>
              <a:t>1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52689364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56" y="548679"/>
            <a:ext cx="7403382" cy="526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9756" y="5165415"/>
            <a:ext cx="23843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Радюк</a:t>
            </a:r>
            <a:r>
              <a:rPr lang="ru-RU" b="1" dirty="0" smtClean="0"/>
              <a:t> Юлиана</a:t>
            </a:r>
          </a:p>
          <a:p>
            <a:pPr algn="ctr"/>
            <a:r>
              <a:rPr lang="ru-RU" b="1" dirty="0"/>
              <a:t>7</a:t>
            </a:r>
            <a:r>
              <a:rPr lang="ru-RU" b="1" dirty="0" smtClean="0"/>
              <a:t>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35854126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75 лет Победе\Выставка рисунков 75 лет Великой Победе\Кочетов Анатолий, 10 кла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1561"/>
            <a:ext cx="7344816" cy="5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0011" y="5367326"/>
            <a:ext cx="23843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Кочетов Анатолий</a:t>
            </a:r>
          </a:p>
          <a:p>
            <a:pPr algn="ctr"/>
            <a:r>
              <a:rPr lang="ru-RU" b="1" dirty="0" smtClean="0"/>
              <a:t>10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23921190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75 лет Победе\Выставка рисунков 75 лет Великой Победе\Вербина Альбина, 11 кла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41971"/>
            <a:ext cx="3960440" cy="56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74859" y="5415907"/>
            <a:ext cx="23843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Вербина Альбина</a:t>
            </a:r>
          </a:p>
          <a:p>
            <a:pPr algn="ctr"/>
            <a:r>
              <a:rPr lang="ru-RU" b="1" dirty="0" smtClean="0"/>
              <a:t>11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46208326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75 лет Победе\Выставка рисунков 75 лет Великой Победе\Конопля Елизавета, 10 кла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52670"/>
            <a:ext cx="4176464" cy="556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75835" y="5368557"/>
            <a:ext cx="23843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Конопля Елизавета</a:t>
            </a:r>
          </a:p>
          <a:p>
            <a:pPr algn="ctr"/>
            <a:r>
              <a:rPr lang="ru-RU" b="1" dirty="0" smtClean="0"/>
              <a:t>10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18281565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75 лет Победе\Выставка рисунков 75 лет Великой Победе\Вербин Кирилл, 1 кла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05520"/>
            <a:ext cx="7583895" cy="548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55074" y="5348271"/>
            <a:ext cx="23843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Вербин Кирилл</a:t>
            </a:r>
          </a:p>
          <a:p>
            <a:pPr algn="ctr"/>
            <a:r>
              <a:rPr lang="ru-RU" b="1" dirty="0" smtClean="0"/>
              <a:t>1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22313679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75 лет Победе\Выставка рисунков 75 лет Великой Победе\Инцова Эльвира, 1 кла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34" y="476672"/>
            <a:ext cx="750868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7734" y="5234855"/>
            <a:ext cx="26841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Инцова</a:t>
            </a:r>
            <a:r>
              <a:rPr lang="ru-RU" b="1" dirty="0" smtClean="0"/>
              <a:t> </a:t>
            </a:r>
            <a:r>
              <a:rPr lang="ru-RU" b="1" dirty="0"/>
              <a:t>Э</a:t>
            </a:r>
            <a:r>
              <a:rPr lang="ru-RU" b="1" dirty="0" smtClean="0"/>
              <a:t>львира</a:t>
            </a:r>
          </a:p>
          <a:p>
            <a:pPr algn="ctr"/>
            <a:r>
              <a:rPr lang="ru-RU" b="1" dirty="0" smtClean="0"/>
              <a:t>1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42693296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75 лет Победе\Выставка рисунков 75 лет Великой Победе\Крутиков Родион, 1 кла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12435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75569" y="5217099"/>
            <a:ext cx="23843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Крутиков Родион</a:t>
            </a:r>
          </a:p>
          <a:p>
            <a:pPr algn="ctr"/>
            <a:r>
              <a:rPr lang="ru-RU" b="1" dirty="0" smtClean="0"/>
              <a:t>1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72432503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75 лет Победе\Выставка рисунков 75 лет Великой Победе\Махмутов Егор, 1 клас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66" y="548680"/>
            <a:ext cx="776319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36567" y="5158933"/>
            <a:ext cx="23843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Махмутов</a:t>
            </a:r>
            <a:r>
              <a:rPr lang="ru-RU" b="1" dirty="0" smtClean="0"/>
              <a:t> Егор</a:t>
            </a:r>
          </a:p>
          <a:p>
            <a:pPr algn="ctr"/>
            <a:r>
              <a:rPr lang="ru-RU" b="1" dirty="0" smtClean="0"/>
              <a:t>1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99491547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75 лет Победе\Выставка рисунков 75 лет Великой Победе\Савчак Алёна, 1 класс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6585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36567" y="5158933"/>
            <a:ext cx="23843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Савчак</a:t>
            </a:r>
            <a:r>
              <a:rPr lang="ru-RU" b="1" dirty="0" smtClean="0"/>
              <a:t> Алёна</a:t>
            </a:r>
          </a:p>
          <a:p>
            <a:pPr algn="ctr"/>
            <a:r>
              <a:rPr lang="ru-RU" b="1" dirty="0" smtClean="0"/>
              <a:t>1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74573315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75 лет Победе\Выставка рисунков 75 лет Великой Победе\Забродин Дмитрий 2 класс МБОУ Крюковская СОШ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8872"/>
            <a:ext cx="7416824" cy="548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8144" y="5168903"/>
            <a:ext cx="2313369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Козаченко Инна</a:t>
            </a:r>
          </a:p>
          <a:p>
            <a:pPr algn="ctr"/>
            <a:r>
              <a:rPr lang="ru-RU" b="1" dirty="0"/>
              <a:t>2</a:t>
            </a:r>
            <a:r>
              <a:rPr lang="ru-RU" b="1" dirty="0" smtClean="0"/>
              <a:t> </a:t>
            </a:r>
            <a:r>
              <a:rPr lang="ru-RU" b="1" dirty="0" smtClean="0"/>
              <a:t>класс</a:t>
            </a:r>
          </a:p>
          <a:p>
            <a:pPr algn="ctr"/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744630494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75 лет Победе\Выставка рисунков 75 лет Великой Победе\Бычков Иван, 2 кла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9031"/>
            <a:ext cx="761632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87501" y="5151292"/>
            <a:ext cx="23843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Бычков Иван</a:t>
            </a:r>
          </a:p>
          <a:p>
            <a:pPr algn="ctr"/>
            <a:r>
              <a:rPr lang="ru-RU" b="1" dirty="0"/>
              <a:t>2</a:t>
            </a:r>
            <a:r>
              <a:rPr lang="ru-RU" b="1" dirty="0" smtClean="0"/>
              <a:t> класс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96339549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163</TotalTime>
  <Words>94</Words>
  <Application>Microsoft Office PowerPoint</Application>
  <PresentationFormat>Экран (4:3)</PresentationFormat>
  <Paragraphs>47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NewsPrint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Direktor</dc:creator>
  <cp:lastModifiedBy>Direktor</cp:lastModifiedBy>
  <cp:revision>14</cp:revision>
  <dcterms:created xsi:type="dcterms:W3CDTF">2020-05-21T07:48:56Z</dcterms:created>
  <dcterms:modified xsi:type="dcterms:W3CDTF">2020-05-25T11:36:30Z</dcterms:modified>
</cp:coreProperties>
</file>